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390525" y="152400"/>
            <a:ext cx="32766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ro-RO" sz="80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VEZI PE ISUS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600950" y="6067425"/>
            <a:ext cx="444817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noProof="0" dirty="0"/>
              <a:t>Viziunea lui Ellen G. White consemnată în „Scrieri timpurii”, pp. 79-81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781550" y="67310"/>
            <a:ext cx="7396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Părea că mă aflam într-o cumplită disperare, ținându-mi fața în palme, gândind în felul acesta</a:t>
            </a:r>
            <a:r>
              <a:rPr lang="ro-RO" sz="2000" b="1" noProof="0" dirty="0">
                <a:effectLst/>
              </a:rPr>
              <a:t>:</a:t>
            </a:r>
            <a:endParaRPr lang="ro-RO" sz="2000" b="1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781550" y="2105561"/>
            <a:ext cx="7396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Chiar atunci s-a deschis ușa și a intrat o persoană cu un aspect și o înfățișare măreață. S-a uitat cu milă la mine și a zis: „Vrei să-L vezi pe Isus? Este aici și Îl poți vedea, dacă asta îți dorești. Ia cu tine tot ceea ce îți aparține și urmează-mă”.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781550" y="778659"/>
            <a:ext cx="7396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o-RO" sz="2000" b="1" noProof="0" dirty="0">
                <a:solidFill>
                  <a:prstClr val="black"/>
                </a:solidFill>
              </a:rPr>
              <a:t>Dacă Isus ar fi pe pământ, m-aș duce la El, m-aș arunca la picioarele Sale și I-aș spune  toate suferințele mele. El nu-și va întoarce fața de la mine, ar avea milă de mine și L-aș iubi și sluji mereu.</a:t>
            </a:r>
            <a:endParaRPr kumimoji="0" lang="ro-R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Am auzit aceste cuvinte cu o bucurie nespus de mare și mi-am adunat cu bucurie micile mele bunuri, toate nimicurile pe care le prețuiam și mi-am urmat călăuza.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61213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El m-a dus la o scară abruptă și, după cum se vedea, fragilă.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5178624"/>
            <a:ext cx="55681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o-RO" sz="2000" b="1" noProof="0" dirty="0">
                <a:solidFill>
                  <a:prstClr val="black"/>
                </a:solidFill>
              </a:rPr>
              <a:t>Când am început să urc treptele, m-a avertizat să-mi țin privirile ațintite în sus, ca să nu amețesc și să cad. Mulți alții care se angajaseră în acea ascensiune abruptă au căzut înainte de a ajunge până în vârf.</a:t>
            </a:r>
            <a:endParaRPr kumimoji="0" lang="ro-R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2" y="165498"/>
            <a:ext cx="538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În cele din urmă, am ajuns la ultima treaptă și am stat în picioare în fața ușii.</a:t>
            </a:r>
            <a:endParaRPr lang="ro-RO" sz="2000" b="1" noProof="0" dirty="0"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100056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>
                <a:solidFill>
                  <a:prstClr val="black"/>
                </a:solidFill>
              </a:rPr>
              <a:t>Aici călăuza mea m-a învățat să-mi las toate lucrurile pe care le adusesem cu mine. Le-am lăsat jos cu voioșie; </a:t>
            </a:r>
            <a:endParaRPr lang="ro-RO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>
                <a:solidFill>
                  <a:prstClr val="black"/>
                </a:solidFill>
              </a:rPr>
              <a:t>atunci a deschis ușa și m-a îndemnat să intru.</a:t>
            </a:r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306832" y="219075"/>
            <a:ext cx="515302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o-RO" sz="2000" b="1" noProof="0" dirty="0"/>
              <a:t>Într-o clipă m-am aflat înaintea lui Isus. Nu m-aș fi putut înșela cu privire la acea înfățișare măreață. O asemenea expresie, radiind de bunăvoință și măreție, nu putea aparține altcuiva.</a:t>
            </a:r>
            <a:endParaRPr lang="ro-RO" sz="2000" b="1" noProof="0" dirty="0">
              <a:effectLst/>
            </a:endParaRPr>
          </a:p>
          <a:p>
            <a:pPr>
              <a:spcBef>
                <a:spcPts val="1200"/>
              </a:spcBef>
            </a:pPr>
            <a:r>
              <a:rPr lang="ro-RO" sz="2000" b="1" noProof="0" dirty="0"/>
              <a:t>Când m-a privit, am știut într-o clipă că El cunoștea fiecare împrejurare din viața mea, toate gândurile și sentimentele mele</a:t>
            </a:r>
            <a:r>
              <a:rPr lang="ro-RO" sz="2000" b="1" noProof="0" dirty="0">
                <a:effectLst/>
              </a:rPr>
              <a:t>.</a:t>
            </a:r>
            <a:endParaRPr lang="ro-RO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42967" y="4143375"/>
            <a:ext cx="51530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o-RO" sz="2000" b="1" noProof="0" dirty="0"/>
              <a:t>Am încercat să mă feresc de privirea Lui, neputând suporta ochii Săi scrutători, dar El Se apropie cu un surâs și, punându-și mâna pe capul meu, a spus: „Nu te teme”.</a:t>
            </a:r>
          </a:p>
          <a:p>
            <a:pPr>
              <a:spcBef>
                <a:spcPts val="1200"/>
              </a:spcBef>
            </a:pPr>
            <a:r>
              <a:rPr lang="ro-RO" sz="2000" b="1" noProof="0" dirty="0"/>
              <a:t>Sunetul vocii Sale duioase mi-a umplut inima de o fericire pe care nu o mai simțise până atunci.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194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noProof="0" dirty="0"/>
              <a:t>Eram prea bucuroasă pentru a scoate vreun cuvânt, dar, copleșită de o fericire de nespus, m-am plecat în adorare la picioarele Lui.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407754"/>
            <a:ext cx="4797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o-RO" sz="2400" b="1" noProof="0" dirty="0">
                <a:solidFill>
                  <a:prstClr val="black"/>
                </a:solidFill>
              </a:rPr>
              <a:t>În timp ce stăteam neajutorată acolo, au trecut pe dinaintea mea scene de frumusețe și slavă și simțeam că am atins starea de siguranță și pace a cerului.</a:t>
            </a:r>
            <a:endParaRPr kumimoji="0" lang="ro-R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În cele  din urmă, mi-am recăpătat puterile și m-am ridicat în picioare. Ochii iubitori ai lui Isus erau încă asupra mea, iar zâmbetul Său mi-a umplut sufletul cu bucurie. Prezența Lui m-a umplut de un respect sfânt și o iubire de nespus</a:t>
            </a:r>
            <a:r>
              <a:rPr lang="ro-RO" sz="2000" b="1" noProof="0" dirty="0">
                <a:effectLst/>
              </a:rPr>
              <a:t>. </a:t>
            </a:r>
            <a:endParaRPr lang="ro-RO" sz="2000" b="1" noProof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820420"/>
            <a:ext cx="5975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/>
              <a:t>Acum călăuza mea a deschis ușa și am ieșit amândoi.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517486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noProof="0" dirty="0">
                <a:solidFill>
                  <a:prstClr val="black"/>
                </a:solidFill>
              </a:rPr>
              <a:t>M-a îndemnat să-mi ridic iarăși toate lucrurile pe care le lăsasem afară.</a:t>
            </a:r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noProof="0" dirty="0">
                <a:solidFill>
                  <a:prstClr val="black"/>
                </a:solidFill>
              </a:rPr>
              <a:t>După ce am făcut acest lucru, mi-a dat o funie verde strânsă foarte bine în forma unui colac. M-a învățat s-o pun lângă inimă și, când doream să-L văd pe Isus, să o scot din sân și s-o întind complet. M-a avertizat să n-o las să rămână încolăcită pentru mult timp, ca să nu se încurce și să fie apoi greu de descurcat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ro-RO" sz="2400" b="1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82378" y="4194274"/>
            <a:ext cx="60850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noProof="0" dirty="0">
                <a:solidFill>
                  <a:prstClr val="black"/>
                </a:solidFill>
              </a:rPr>
              <a:t>Acest vis mi-a dat speranță. Funia verde reprezenta, după părerea mea, credința, iar frumusețea și simplitatea încrederii în Dumnezeu au început să-și reverse razele asupra sufletului meu, cuprins de întuneric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ro-RO" sz="24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noProof="0" dirty="0">
                <a:solidFill>
                  <a:prstClr val="black"/>
                </a:solidFill>
              </a:rPr>
              <a:t>Am pus funia lângă inimă și am coborât cu voioșie scara îngustă, dând laudă Domnului și spunându-le cu bucurie tuturor celor pe care-i întâlneam unde Îl pot găsi pe Isus.</a:t>
            </a:r>
            <a:endParaRPr lang="ro-RO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659</Words>
  <Application>Microsoft Office PowerPoint</Application>
  <PresentationFormat>Panorámica</PresentationFormat>
  <Paragraphs>23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50</cp:revision>
  <dcterms:created xsi:type="dcterms:W3CDTF">2026-04-25T14:27:34Z</dcterms:created>
  <dcterms:modified xsi:type="dcterms:W3CDTF">2026-06-07T16:58:11Z</dcterms:modified>
</cp:coreProperties>
</file>